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13" autoAdjust="0"/>
  </p:normalViewPr>
  <p:slideViewPr>
    <p:cSldViewPr snapToGrid="0" snapToObjects="1">
      <p:cViewPr>
        <p:scale>
          <a:sx n="150" d="100"/>
          <a:sy n="150" d="100"/>
        </p:scale>
        <p:origin x="640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8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6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2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1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7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00" y="177800"/>
            <a:ext cx="8252178" cy="6070599"/>
          </a:xfrm>
        </p:spPr>
        <p:txBody>
          <a:bodyPr>
            <a:normAutofit/>
          </a:bodyPr>
          <a:lstStyle/>
          <a:p>
            <a:r>
              <a:rPr lang="en-US" sz="2700" dirty="0" smtClean="0"/>
              <a:t>Last Name, First Name</a:t>
            </a:r>
            <a:br>
              <a:rPr lang="en-US" sz="2700" dirty="0" smtClean="0"/>
            </a:br>
            <a:r>
              <a:rPr lang="en-US" sz="2700" dirty="0" smtClean="0"/>
              <a:t>Student 1  email</a:t>
            </a:r>
            <a:br>
              <a:rPr lang="en-US" sz="2700" dirty="0" smtClean="0"/>
            </a:br>
            <a:r>
              <a:rPr lang="en-US" sz="2700" dirty="0" smtClean="0"/>
              <a:t>Student 1 grade</a:t>
            </a:r>
            <a:br>
              <a:rPr lang="en-US" sz="2700" dirty="0" smtClean="0"/>
            </a:br>
            <a:r>
              <a:rPr lang="en-US" sz="2700" dirty="0" smtClean="0"/>
              <a:t>If Group </a:t>
            </a:r>
            <a:r>
              <a:rPr lang="en-US" sz="2700" dirty="0"/>
              <a:t>Project—Student </a:t>
            </a:r>
            <a:r>
              <a:rPr lang="en-US" sz="2700" dirty="0" smtClean="0"/>
              <a:t>2 Last </a:t>
            </a:r>
            <a:r>
              <a:rPr lang="en-US" sz="2700" dirty="0"/>
              <a:t>Name, </a:t>
            </a:r>
            <a:r>
              <a:rPr lang="en-US" sz="2700" dirty="0" smtClean="0"/>
              <a:t>First Name</a:t>
            </a:r>
            <a:br>
              <a:rPr lang="en-US" sz="2700" dirty="0" smtClean="0"/>
            </a:br>
            <a:r>
              <a:rPr lang="en-US" sz="2700" dirty="0" smtClean="0"/>
              <a:t>Student 2 email </a:t>
            </a:r>
            <a:br>
              <a:rPr lang="en-US" sz="2700" dirty="0" smtClean="0"/>
            </a:br>
            <a:r>
              <a:rPr lang="en-US" sz="2700" dirty="0" smtClean="0"/>
              <a:t>Student 2 grade</a:t>
            </a:r>
            <a:br>
              <a:rPr lang="en-US" sz="2700" dirty="0" smtClean="0"/>
            </a:br>
            <a:r>
              <a:rPr lang="en-US" sz="2700" dirty="0" smtClean="0"/>
              <a:t>Project Title (12 words maximum)</a:t>
            </a:r>
            <a:br>
              <a:rPr lang="en-US" sz="2700" dirty="0" smtClean="0"/>
            </a:br>
            <a:r>
              <a:rPr lang="en-US" sz="2700" dirty="0" smtClean="0"/>
              <a:t>Proposed Category</a:t>
            </a:r>
            <a:br>
              <a:rPr lang="en-US" sz="2700" dirty="0" smtClean="0"/>
            </a:br>
            <a:r>
              <a:rPr lang="en-US" sz="2700" dirty="0" smtClean="0"/>
              <a:t>School Name</a:t>
            </a:r>
            <a:br>
              <a:rPr lang="en-US" sz="2700" dirty="0" smtClean="0"/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/>
              <a:t>Teacher Name:   </a:t>
            </a:r>
            <a:br>
              <a:rPr lang="en-US" sz="2700" dirty="0" smtClean="0"/>
            </a:br>
            <a:r>
              <a:rPr lang="en-US" sz="2700" dirty="0" smtClean="0"/>
              <a:t>Teacher email:</a:t>
            </a:r>
            <a:br>
              <a:rPr lang="en-US" sz="2700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3766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93" y="499534"/>
            <a:ext cx="8229600" cy="2700866"/>
          </a:xfrm>
        </p:spPr>
        <p:txBody>
          <a:bodyPr>
            <a:normAutofit/>
          </a:bodyPr>
          <a:lstStyle/>
          <a:p>
            <a:r>
              <a:rPr lang="en-US" dirty="0" smtClean="0"/>
              <a:t>Conclusion:  Analysis of results. Connect your hypothesis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with the results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to your conclusion.</a:t>
            </a:r>
          </a:p>
          <a:p>
            <a:r>
              <a:rPr lang="en-US" dirty="0" smtClean="0">
                <a:sym typeface="Wingdings"/>
              </a:rPr>
              <a:t>Engineering:  How did your engineering design meet the requirements you stated?   </a:t>
            </a:r>
          </a:p>
        </p:txBody>
      </p:sp>
    </p:spTree>
    <p:extLst>
      <p:ext uri="{BB962C8B-B14F-4D97-AF65-F5344CB8AC3E}">
        <p14:creationId xmlns:p14="http://schemas.microsoft.com/office/powerpoint/2010/main" val="255606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016"/>
            <a:ext cx="8229600" cy="38843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Bibliography– Works cited  (Minimum 5 for Middle School, 10 for High School)</a:t>
            </a:r>
          </a:p>
          <a:p>
            <a:r>
              <a:rPr lang="en-US" dirty="0" smtClean="0"/>
              <a:t>Citation Format—Pp. </a:t>
            </a:r>
            <a:r>
              <a:rPr lang="en-US" dirty="0" smtClean="0"/>
              <a:t>25-26 </a:t>
            </a:r>
            <a:r>
              <a:rPr lang="en-US" dirty="0" smtClean="0"/>
              <a:t>of GSDSEF Sample Notebook </a:t>
            </a:r>
            <a:r>
              <a:rPr lang="mr-IN" dirty="0" smtClean="0"/>
              <a:t>–</a:t>
            </a:r>
            <a:r>
              <a:rPr lang="en-US" dirty="0" smtClean="0"/>
              <a:t> 2019 revision at </a:t>
            </a:r>
            <a:r>
              <a:rPr lang="en-US" dirty="0" err="1" smtClean="0"/>
              <a:t>gsdsef.org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Works cited from the internet must have the  </a:t>
            </a:r>
          </a:p>
          <a:p>
            <a:pPr marL="0" indent="0">
              <a:buNone/>
            </a:pPr>
            <a:r>
              <a:rPr lang="en-US" dirty="0" smtClean="0"/>
              <a:t>    complete, </a:t>
            </a:r>
            <a:r>
              <a:rPr lang="en-US" u="sng" dirty="0" smtClean="0"/>
              <a:t>current</a:t>
            </a:r>
            <a:r>
              <a:rPr lang="en-US" dirty="0" smtClean="0"/>
              <a:t> </a:t>
            </a:r>
            <a:r>
              <a:rPr lang="en-US" dirty="0" err="1" smtClean="0"/>
              <a:t>url</a:t>
            </a:r>
            <a:r>
              <a:rPr lang="en-US" dirty="0" smtClean="0"/>
              <a:t>. (Screeners may check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your sources.)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6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74" y="612423"/>
            <a:ext cx="8229600" cy="58984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Abstract- An abstract is a summary of what you did, why you did it, and how you did it.  It is a summary of the entire project</a:t>
            </a:r>
            <a:r>
              <a:rPr lang="en-US" dirty="0"/>
              <a:t>:</a:t>
            </a:r>
            <a:r>
              <a:rPr lang="en-US" dirty="0" smtClean="0"/>
              <a:t> Science =Problem</a:t>
            </a:r>
            <a:r>
              <a:rPr lang="en-US" dirty="0"/>
              <a:t>, </a:t>
            </a:r>
            <a:r>
              <a:rPr lang="en-US" dirty="0" smtClean="0"/>
              <a:t>hypothesis, procedure, </a:t>
            </a:r>
            <a:r>
              <a:rPr lang="en-US" dirty="0"/>
              <a:t>results, and </a:t>
            </a:r>
            <a:r>
              <a:rPr lang="en-US" dirty="0" smtClean="0"/>
              <a:t>conclusion. </a:t>
            </a:r>
          </a:p>
          <a:p>
            <a:r>
              <a:rPr lang="en-US" dirty="0" smtClean="0"/>
              <a:t>Engineering = Problem or purpose,  </a:t>
            </a:r>
            <a:r>
              <a:rPr lang="en-US" dirty="0"/>
              <a:t>engineering </a:t>
            </a:r>
            <a:r>
              <a:rPr lang="en-US" dirty="0" err="1" smtClean="0"/>
              <a:t>design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testing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redesign </a:t>
            </a:r>
            <a:r>
              <a:rPr lang="en-US" dirty="0" smtClean="0"/>
              <a:t>described</a:t>
            </a:r>
            <a:r>
              <a:rPr lang="en-US" dirty="0" smtClean="0">
                <a:solidFill>
                  <a:srgbClr val="000000"/>
                </a:solidFill>
              </a:rPr>
              <a:t>, Final design success evaluated.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~</a:t>
            </a:r>
            <a:r>
              <a:rPr lang="en-US" dirty="0" smtClean="0"/>
              <a:t>400 words or fewer. </a:t>
            </a:r>
          </a:p>
          <a:p>
            <a:r>
              <a:rPr lang="en-US" dirty="0" smtClean="0"/>
              <a:t>For the remainder of the 10 slide Digital Project :</a:t>
            </a:r>
          </a:p>
          <a:p>
            <a:pPr lvl="1"/>
            <a:r>
              <a:rPr lang="en-US" dirty="0" smtClean="0"/>
              <a:t>Maximum of 2 fonts. </a:t>
            </a:r>
          </a:p>
          <a:p>
            <a:pPr lvl="1"/>
            <a:r>
              <a:rPr lang="en-US" dirty="0" smtClean="0"/>
              <a:t>Maximum of 2 font colors.</a:t>
            </a:r>
          </a:p>
          <a:p>
            <a:pPr lvl="1"/>
            <a:r>
              <a:rPr lang="en-US" dirty="0" smtClean="0"/>
              <a:t>Only use graphics  related to your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5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04" y="424275"/>
            <a:ext cx="8229600" cy="4525963"/>
          </a:xfrm>
        </p:spPr>
        <p:txBody>
          <a:bodyPr/>
          <a:lstStyle/>
          <a:p>
            <a:r>
              <a:rPr lang="en-US" dirty="0" smtClean="0"/>
              <a:t>Background Research/Information about the project ~400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719"/>
            <a:ext cx="8229600" cy="4525963"/>
          </a:xfrm>
        </p:spPr>
        <p:txBody>
          <a:bodyPr/>
          <a:lstStyle/>
          <a:p>
            <a:r>
              <a:rPr lang="en-US" dirty="0" smtClean="0"/>
              <a:t>Statement of Purpose or Problem</a:t>
            </a:r>
          </a:p>
          <a:p>
            <a:r>
              <a:rPr lang="en-US" dirty="0" smtClean="0"/>
              <a:t>Science Project -Hypothesis (“If… then…” statement is acceptable)</a:t>
            </a:r>
          </a:p>
          <a:p>
            <a:r>
              <a:rPr lang="en-US" dirty="0" smtClean="0"/>
              <a:t>Engineering Project- Specify Requirements</a:t>
            </a:r>
          </a:p>
          <a:p>
            <a:r>
              <a:rPr lang="en-US" dirty="0" smtClean="0"/>
              <a:t>Materials (optional) -Metric System only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4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37" y="34901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• Procedure/Engineering design process  </a:t>
            </a:r>
          </a:p>
          <a:p>
            <a:pPr>
              <a:buFontTx/>
              <a:buChar char="-"/>
            </a:pPr>
            <a:r>
              <a:rPr lang="en-US" dirty="0" smtClean="0"/>
              <a:t>Your procedure/process must contain detail sufficient to allow another person to </a:t>
            </a:r>
            <a:r>
              <a:rPr lang="en-US" dirty="0" smtClean="0"/>
              <a:t>understand </a:t>
            </a:r>
            <a:r>
              <a:rPr lang="en-US" dirty="0" smtClean="0"/>
              <a:t>your experiment.</a:t>
            </a:r>
          </a:p>
          <a:p>
            <a:pPr>
              <a:buFontTx/>
              <a:buChar char="-"/>
            </a:pPr>
            <a:r>
              <a:rPr lang="en-US" dirty="0" smtClean="0"/>
              <a:t>Control and experimental trials clearly defined/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engineering design and redesign clearly described.</a:t>
            </a:r>
          </a:p>
          <a:p>
            <a:pPr marL="0" indent="0">
              <a:buNone/>
            </a:pPr>
            <a:r>
              <a:rPr lang="en-US" dirty="0" smtClean="0"/>
              <a:t>-   Written by you—No copied procedures from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internet or other sources. </a:t>
            </a:r>
          </a:p>
          <a:p>
            <a:pPr marL="0" indent="0">
              <a:buNone/>
            </a:pPr>
            <a:r>
              <a:rPr lang="en-US" dirty="0" smtClean="0"/>
              <a:t>-    </a:t>
            </a:r>
            <a:r>
              <a:rPr lang="en-US" u="sng" dirty="0" smtClean="0"/>
              <a:t>Metric System </a:t>
            </a:r>
            <a:r>
              <a:rPr lang="en-US" dirty="0" smtClean="0"/>
              <a:t>measurements only.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1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82" y="725311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•  Procedure/Process (cont’d) -- photographs of </a:t>
            </a:r>
          </a:p>
          <a:p>
            <a:pPr marL="0" indent="0">
              <a:buNone/>
            </a:pPr>
            <a:r>
              <a:rPr lang="en-US" dirty="0" smtClean="0"/>
              <a:t>    procedure/designs—if applicable. </a:t>
            </a:r>
          </a:p>
          <a:p>
            <a:pPr>
              <a:buFontTx/>
              <a:buChar char="-"/>
            </a:pPr>
            <a:r>
              <a:rPr lang="en-US" dirty="0" smtClean="0"/>
              <a:t>Pictures of you  performing the experiment/design prototypes showing </a:t>
            </a:r>
            <a:r>
              <a:rPr lang="en-US" u="sng" dirty="0"/>
              <a:t>your</a:t>
            </a:r>
            <a:r>
              <a:rPr lang="en-US" dirty="0"/>
              <a:t> face are </a:t>
            </a:r>
            <a:r>
              <a:rPr lang="en-US" dirty="0" smtClean="0"/>
              <a:t>okay.</a:t>
            </a:r>
          </a:p>
          <a:p>
            <a:pPr>
              <a:buFontTx/>
              <a:buChar char="-"/>
            </a:pPr>
            <a:r>
              <a:rPr lang="en-US" dirty="0" smtClean="0"/>
              <a:t>No pictures of </a:t>
            </a:r>
            <a:r>
              <a:rPr lang="en-US" u="sng" dirty="0" smtClean="0"/>
              <a:t>other students </a:t>
            </a:r>
            <a:r>
              <a:rPr lang="en-US" dirty="0" smtClean="0"/>
              <a:t>(participants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subjects) showing their faces are allowed.</a:t>
            </a:r>
          </a:p>
          <a:p>
            <a:pPr>
              <a:buFontTx/>
              <a:buChar char="-"/>
            </a:pPr>
            <a:r>
              <a:rPr lang="en-US" dirty="0" smtClean="0"/>
              <a:t>Adults need to give permission to have their </a:t>
            </a:r>
          </a:p>
          <a:p>
            <a:pPr marL="0" indent="0">
              <a:buNone/>
            </a:pPr>
            <a:r>
              <a:rPr lang="en-US" dirty="0" smtClean="0"/>
              <a:t>    faces appear.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1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18" y="44308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Results:  </a:t>
            </a:r>
          </a:p>
          <a:p>
            <a:pPr marL="0" indent="0">
              <a:buNone/>
            </a:pPr>
            <a:r>
              <a:rPr lang="en-US" dirty="0" smtClean="0"/>
              <a:t>-  Data Tables, graphs, charts,– all titled and with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appropriate labels. </a:t>
            </a:r>
            <a:r>
              <a:rPr lang="en-US" dirty="0" smtClean="0">
                <a:solidFill>
                  <a:srgbClr val="FF0000"/>
                </a:solidFill>
              </a:rPr>
              <a:t>The number of trials and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size must be evident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Engineering: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evidence of </a:t>
            </a:r>
            <a:r>
              <a:rPr lang="en-US" dirty="0" err="1" smtClean="0"/>
              <a:t>design</a:t>
            </a:r>
            <a:r>
              <a:rPr lang="en-US" dirty="0" err="1" smtClean="0">
                <a:sym typeface="Wingdings"/>
              </a:rPr>
              <a:t>testredesign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processsuccessful</a:t>
            </a:r>
            <a:r>
              <a:rPr lang="en-US" dirty="0" smtClean="0">
                <a:sym typeface="Wingdings"/>
              </a:rPr>
              <a:t> prototype.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Statistical Analysis of numerical data if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applicable– mean (average) or percent change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at least. This could also include standard </a:t>
            </a: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deviation,  error bars, chi-square,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2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11" y="546571"/>
            <a:ext cx="8229600" cy="25296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Results (cont’d):  Data Tables, graphs, charts– all titled and with appropriate labels. The number of trials and sample size must be evident. Engineering</a:t>
            </a:r>
            <a:r>
              <a:rPr lang="en-US" dirty="0"/>
              <a:t>:  Engineering:  </a:t>
            </a:r>
            <a:r>
              <a:rPr lang="en-US" dirty="0" smtClean="0"/>
              <a:t>evidence </a:t>
            </a:r>
            <a:r>
              <a:rPr lang="en-US" dirty="0"/>
              <a:t>of </a:t>
            </a:r>
            <a:r>
              <a:rPr lang="en-US" dirty="0" smtClean="0"/>
              <a:t>process= </a:t>
            </a:r>
            <a:r>
              <a:rPr lang="en-US" dirty="0" err="1" smtClean="0"/>
              <a:t>design</a:t>
            </a:r>
            <a:r>
              <a:rPr lang="en-US" dirty="0" err="1">
                <a:sym typeface="Wingdings"/>
              </a:rPr>
              <a:t>test</a:t>
            </a:r>
            <a:r>
              <a:rPr lang="en-US" dirty="0" err="1" smtClean="0">
                <a:sym typeface="Wingdings"/>
              </a:rPr>
              <a:t>redesignsuccessful</a:t>
            </a:r>
            <a:r>
              <a:rPr lang="en-US" dirty="0" smtClean="0">
                <a:sym typeface="Wingdings"/>
              </a:rPr>
              <a:t> prototype 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94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20790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Results (Cont’d):  Data Tables, graphs, charts– all titled and with appropriate labels. The number of trials and sample size must be evident.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Pictures of results/designs if appropriate -  highly </a:t>
            </a:r>
          </a:p>
          <a:p>
            <a:pPr marL="0" indent="0">
              <a:buNone/>
            </a:pPr>
            <a:r>
              <a:rPr lang="en-US" dirty="0" smtClean="0"/>
              <a:t>    recommended.  </a:t>
            </a:r>
          </a:p>
          <a:p>
            <a:pPr marL="0" indent="0">
              <a:buNone/>
            </a:pPr>
            <a:r>
              <a:rPr lang="en-US" dirty="0" smtClean="0"/>
              <a:t>-   Short </a:t>
            </a:r>
            <a:r>
              <a:rPr lang="en-US" dirty="0"/>
              <a:t>written </a:t>
            </a:r>
            <a:r>
              <a:rPr lang="en-US" dirty="0" smtClean="0"/>
              <a:t>summary </a:t>
            </a:r>
            <a:r>
              <a:rPr lang="en-US" dirty="0"/>
              <a:t>of </a:t>
            </a:r>
            <a:r>
              <a:rPr lang="en-US" dirty="0" smtClean="0"/>
              <a:t>results/design success.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Comparison of control with experimental     </a:t>
            </a:r>
          </a:p>
          <a:p>
            <a:pPr marL="0" indent="0">
              <a:buNone/>
            </a:pPr>
            <a:r>
              <a:rPr lang="en-US" dirty="0"/>
              <a:t>    where applicable.  Maximum 150 words.—</a:t>
            </a:r>
          </a:p>
          <a:p>
            <a:pPr marL="0" indent="0">
              <a:buNone/>
            </a:pPr>
            <a:r>
              <a:rPr lang="en-US" dirty="0"/>
              <a:t>    State facts- no analysis or </a:t>
            </a:r>
            <a:r>
              <a:rPr lang="en-US" dirty="0" smtClean="0"/>
              <a:t>conclusion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9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566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Last Name, First Name Student 1  email Student 1 grade If Group Project—Student 2 Last Name, First Name Student 2 email  Student 2 grade Project Title (12 words maximum) Proposed Category School Name  Teacher Name:    Teacher email: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Name, First Name Project Title (10 words maximum) Proposed Category Grade School Name Teacher Name Teacher email Student email</dc:title>
  <dc:creator>Steve Rodecker</dc:creator>
  <cp:lastModifiedBy>Steve Rodecker</cp:lastModifiedBy>
  <cp:revision>62</cp:revision>
  <dcterms:created xsi:type="dcterms:W3CDTF">2017-07-12T20:21:36Z</dcterms:created>
  <dcterms:modified xsi:type="dcterms:W3CDTF">2020-01-21T00:02:49Z</dcterms:modified>
</cp:coreProperties>
</file>