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0" r:id="rId12"/>
    <p:sldId id="267" r:id="rId13"/>
    <p:sldId id="268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8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A772-8921-470F-9984-02E2CE82261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0AF4-C4C5-43C5-A28E-3225757A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 group of people standing in front of a crowd&#10;&#10;Description generated with high confidence">
            <a:extLst>
              <a:ext uri="{FF2B5EF4-FFF2-40B4-BE49-F238E27FC236}">
                <a16:creationId xmlns:a16="http://schemas.microsoft.com/office/drawing/2014/main" xmlns="" id="{39EBF3B9-B2E6-4E69-A2DB-ED36BC6EC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Fair Project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81896" y="1690688"/>
            <a:ext cx="5973675" cy="448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4296" y="1843088"/>
            <a:ext cx="5973675" cy="448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0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629E7-D3E9-454B-9530-F5E98536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-11747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Engineering Design Projects at 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9C91B9-63BA-4C96-AFF4-AE68D046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37" y="125333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D94FFC-3322-4B95-B67F-8DCBED93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088"/>
            <a:ext cx="3223775" cy="2690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09C93E-7110-44AB-997E-CE582715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13" y="1208088"/>
            <a:ext cx="3198222" cy="2690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D2BBDC-1CAF-4AC1-9596-EDBB92C66D6A}"/>
              </a:ext>
            </a:extLst>
          </p:cNvPr>
          <p:cNvSpPr txBox="1"/>
          <p:nvPr/>
        </p:nvSpPr>
        <p:spPr>
          <a:xfrm>
            <a:off x="100483" y="3429000"/>
            <a:ext cx="581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Metallophones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1D9719-310E-406A-B944-2C01EDCF8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451" y="1321595"/>
            <a:ext cx="2995058" cy="2753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98D685-01F6-4333-B7D0-AA043CAD8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637" y="1208088"/>
            <a:ext cx="2972814" cy="28672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F77369-0CCE-4AD8-839A-BFD744AB96EF}"/>
              </a:ext>
            </a:extLst>
          </p:cNvPr>
          <p:cNvSpPr txBox="1"/>
          <p:nvPr/>
        </p:nvSpPr>
        <p:spPr>
          <a:xfrm>
            <a:off x="6309192" y="3764865"/>
            <a:ext cx="581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Endangered Specie Painting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C2069B-D5AC-4DE2-9282-AB516C7EC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9" y="4010243"/>
            <a:ext cx="3839945" cy="2770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0BB1CF-0DE6-4B1B-8EF9-9E9E8A82CA97}"/>
              </a:ext>
            </a:extLst>
          </p:cNvPr>
          <p:cNvSpPr txBox="1"/>
          <p:nvPr/>
        </p:nvSpPr>
        <p:spPr>
          <a:xfrm>
            <a:off x="2196184" y="4600465"/>
            <a:ext cx="581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Baby Carriers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05DBE3-41F0-49EA-9545-64FD66C2A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176" y="4442098"/>
            <a:ext cx="2804031" cy="2190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30F487-76B7-4F9F-8ECA-9F16CB4F6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8450" y="4456384"/>
            <a:ext cx="2644997" cy="2175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B8D0E7-76C5-43A6-918E-70FFA3EE0AC1}"/>
              </a:ext>
            </a:extLst>
          </p:cNvPr>
          <p:cNvSpPr txBox="1"/>
          <p:nvPr/>
        </p:nvSpPr>
        <p:spPr>
          <a:xfrm>
            <a:off x="2240907" y="5604669"/>
            <a:ext cx="581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Wind Turbines</a:t>
            </a:r>
          </a:p>
        </p:txBody>
      </p:sp>
    </p:spTree>
    <p:extLst>
      <p:ext uri="{BB962C8B-B14F-4D97-AF65-F5344CB8AC3E}">
        <p14:creationId xmlns:p14="http://schemas.microsoft.com/office/powerpoint/2010/main" val="81959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B35FC-4851-43AA-8057-853B8A1D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F500A-0696-45A2-B7AF-9EA03881A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BA46CE-D822-4396-BF51-7999D454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580408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F48D2D-9843-43D9-99CF-77D4E0D27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1" y="0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16CDC-AD3A-423C-AF16-D6E9499E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158D4C-E59C-4E73-AC3C-C21358A1C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272" y="132743"/>
            <a:ext cx="5819789" cy="3920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B82195-679F-48B7-B4F7-24CC1665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0" y="152920"/>
            <a:ext cx="5228254" cy="430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905D4A-9DD4-40D9-A298-CABFBF20F0D1}"/>
              </a:ext>
            </a:extLst>
          </p:cNvPr>
          <p:cNvSpPr txBox="1"/>
          <p:nvPr/>
        </p:nvSpPr>
        <p:spPr>
          <a:xfrm>
            <a:off x="6184341" y="267023"/>
            <a:ext cx="536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Infomercial or Commercial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792F92-4415-4013-84BA-3588E2FAD134}"/>
              </a:ext>
            </a:extLst>
          </p:cNvPr>
          <p:cNvSpPr txBox="1"/>
          <p:nvPr/>
        </p:nvSpPr>
        <p:spPr>
          <a:xfrm>
            <a:off x="100483" y="3429000"/>
            <a:ext cx="581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Invention Advertisement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0B3E2D-263B-48B7-BFB1-B156CD4D1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4053060"/>
            <a:ext cx="5473700" cy="28049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C274ED-711F-47AB-BADE-73F5CC2608E7}"/>
              </a:ext>
            </a:extLst>
          </p:cNvPr>
          <p:cNvSpPr txBox="1"/>
          <p:nvPr/>
        </p:nvSpPr>
        <p:spPr>
          <a:xfrm>
            <a:off x="2032000" y="5299747"/>
            <a:ext cx="581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Invention</a:t>
            </a:r>
          </a:p>
        </p:txBody>
      </p:sp>
    </p:spTree>
    <p:extLst>
      <p:ext uri="{BB962C8B-B14F-4D97-AF65-F5344CB8AC3E}">
        <p14:creationId xmlns:p14="http://schemas.microsoft.com/office/powerpoint/2010/main" val="169783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4B621-A744-442D-A595-9B66681A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883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Students have the opportunity to practice public speaking and advocating for their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F18AE-4BE6-4BF1-8B46-8CBC9D54A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5916D4-D81A-436F-84B6-5A1288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45732"/>
            <a:ext cx="4458796" cy="5632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38F7D1-19AC-4506-92F2-C0F5C455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96" y="1348622"/>
            <a:ext cx="7250254" cy="54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DCE57-C2F9-4397-839D-4FCE5442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" y="2074362"/>
            <a:ext cx="3203172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Science Showcase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27A82F-18ED-4D64-B143-7FB40183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26" y="814648"/>
            <a:ext cx="8046720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E8A88-1EB6-4EC3-A4F2-E4A975A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Have more questions about the </a:t>
            </a:r>
            <a:b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Science Showcase or Engineering Design Projects?</a:t>
            </a:r>
          </a:p>
        </p:txBody>
      </p:sp>
      <p:pic>
        <p:nvPicPr>
          <p:cNvPr id="5" name="Picture 4" descr="A person holding a dog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F58BF54E-4530-405F-95B2-F29407F02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 r="1" b="9244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41840-D6BC-4D91-9373-5448C4CA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322576"/>
            <a:ext cx="7552247" cy="3858768"/>
          </a:xfrm>
        </p:spPr>
        <p:txBody>
          <a:bodyPr>
            <a:normAutofit/>
          </a:bodyPr>
          <a:lstStyle/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u="sng" dirty="0"/>
              <a:t>Contact: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Tina Tom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tina.tom@sweetwaterschools.org</a:t>
            </a:r>
          </a:p>
        </p:txBody>
      </p:sp>
    </p:spTree>
    <p:extLst>
      <p:ext uri="{BB962C8B-B14F-4D97-AF65-F5344CB8AC3E}">
        <p14:creationId xmlns:p14="http://schemas.microsoft.com/office/powerpoint/2010/main" val="331044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09008"/>
            <a:ext cx="5207000" cy="248339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All GS 2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students are 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required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to turn in an approved Science Fair project.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280" y="0"/>
            <a:ext cx="6400800" cy="66359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400" y="3153229"/>
            <a:ext cx="4699000" cy="2995159"/>
          </a:xfrm>
        </p:spPr>
        <p:txBody>
          <a:bodyPr>
            <a:normAutofit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and students signs the syllabus contract agreeing that failure to turn in an approved Science Fair Project will result in a failing grade.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88C0D6-BD6A-4555-8D26-BE400BA9224D}"/>
              </a:ext>
            </a:extLst>
          </p:cNvPr>
          <p:cNvSpPr/>
          <p:nvPr/>
        </p:nvSpPr>
        <p:spPr>
          <a:xfrm>
            <a:off x="5681980" y="5588000"/>
            <a:ext cx="6400800" cy="355600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57199"/>
            <a:ext cx="4454525" cy="14732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Science Fair Writing Academy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522" y="98425"/>
            <a:ext cx="5799657" cy="6689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704" y="2146300"/>
            <a:ext cx="5051696" cy="40846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Students are invited to attend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Saturdays of Science Fair Writing</a:t>
            </a:r>
            <a:r>
              <a:rPr lang="en-US" sz="2800" dirty="0"/>
              <a:t> class during the month of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Contact your CIS Coordinator for questions about funding.</a:t>
            </a:r>
          </a:p>
        </p:txBody>
      </p:sp>
    </p:spTree>
    <p:extLst>
      <p:ext uri="{BB962C8B-B14F-4D97-AF65-F5344CB8AC3E}">
        <p14:creationId xmlns:p14="http://schemas.microsoft.com/office/powerpoint/2010/main" val="183371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26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Timeline for First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1301262"/>
            <a:ext cx="11430000" cy="5310553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First 6 weeks</a:t>
            </a:r>
          </a:p>
          <a:p>
            <a:pPr marL="0" indent="0">
              <a:buNone/>
            </a:pPr>
            <a:r>
              <a:rPr lang="en-US" b="1" dirty="0"/>
              <a:t>        Title, Question, Background Information, Hypothesis, Materials and    Procedures.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6 weeks</a:t>
            </a:r>
          </a:p>
          <a:p>
            <a:pPr marL="0" indent="0">
              <a:buNone/>
            </a:pPr>
            <a:r>
              <a:rPr lang="en-US" b="1" dirty="0"/>
              <a:t>        Pictures of experiment set up, data chart, graphs, analysis and conclusion.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6 weeks</a:t>
            </a:r>
          </a:p>
          <a:p>
            <a:pPr marL="0" indent="0">
              <a:buNone/>
            </a:pPr>
            <a:r>
              <a:rPr lang="en-US" b="1" dirty="0"/>
              <a:t>       Complete type written report (first draft)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803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8677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 Timeline for Second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" y="1529862"/>
            <a:ext cx="11043139" cy="5011615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2 weeks</a:t>
            </a:r>
          </a:p>
          <a:p>
            <a:pPr marL="0" indent="0">
              <a:buNone/>
            </a:pPr>
            <a:r>
              <a:rPr lang="en-US" sz="3600" dirty="0"/>
              <a:t>        Students turn in final report and create display board.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Friday in January</a:t>
            </a:r>
          </a:p>
          <a:p>
            <a:pPr marL="0" indent="0">
              <a:buNone/>
            </a:pPr>
            <a:r>
              <a:rPr lang="en-US" sz="3600" dirty="0"/>
              <a:t>        Students participate in the Chula Vista Science Fair.</a:t>
            </a:r>
          </a:p>
          <a:p>
            <a:pPr marL="0" indent="0">
              <a:buNone/>
            </a:pPr>
            <a:r>
              <a:rPr lang="en-US" sz="3600" dirty="0"/>
              <a:t>        All CVM Science student view the exhibits and vote for the best 30.</a:t>
            </a:r>
          </a:p>
          <a:p>
            <a:pPr marL="0" indent="0">
              <a:buNone/>
            </a:pPr>
            <a:r>
              <a:rPr lang="en-US" sz="3600" dirty="0"/>
              <a:t>        Science Fair advisers makes the final list of students who will participate in the SUHSD Science and Engineering Fair.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2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Grade for 2</a:t>
            </a:r>
            <a:r>
              <a:rPr lang="en-US" sz="6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90688"/>
            <a:ext cx="10515600" cy="4351338"/>
          </a:xfrm>
        </p:spPr>
        <p:txBody>
          <a:bodyPr/>
          <a:lstStyle/>
          <a:p>
            <a:r>
              <a:rPr lang="en-US" sz="3600" dirty="0"/>
              <a:t>Students are guaranteed to pass GS 2B </a:t>
            </a:r>
            <a:r>
              <a:rPr lang="en-US" sz="3600" dirty="0" err="1"/>
              <a:t>Acc</a:t>
            </a:r>
            <a:r>
              <a:rPr lang="en-US" sz="3600" dirty="0"/>
              <a:t> provided they receive a passing score on the performance task and final exam.</a:t>
            </a:r>
          </a:p>
          <a:p>
            <a:endParaRPr lang="en-US" sz="1200" dirty="0"/>
          </a:p>
          <a:p>
            <a:r>
              <a:rPr lang="en-US" sz="3600" dirty="0"/>
              <a:t>Students who qualify for the GSDSEF  are guaranteed to receive an “A” provided they receive a passing score on the performance task and final exam.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4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7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D89F8-7057-4A8B-B509-0F76919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CVM Science Showcase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E97182-E4C8-43A8-80B1-028A4C3F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" y="0"/>
            <a:ext cx="6096003" cy="4581939"/>
          </a:xfrm>
          <a:prstGeom prst="rect">
            <a:avLst/>
          </a:prstGeom>
        </p:spPr>
      </p:pic>
      <p:pic>
        <p:nvPicPr>
          <p:cNvPr id="5" name="Content Placeholder 4" descr="A group of people standing around a table&#10;&#10;Description generated with very high confidence">
            <a:extLst>
              <a:ext uri="{FF2B5EF4-FFF2-40B4-BE49-F238E27FC236}">
                <a16:creationId xmlns:a16="http://schemas.microsoft.com/office/drawing/2014/main" xmlns="" id="{DFB83E2A-EE64-49DA-BA40-88872A0F0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r="3510" b="-1"/>
          <a:stretch/>
        </p:blipFill>
        <p:spPr>
          <a:xfrm>
            <a:off x="6416043" y="0"/>
            <a:ext cx="5455917" cy="4633546"/>
          </a:xfrm>
          <a:prstGeom prst="rect">
            <a:avLst/>
          </a:prstGeom>
        </p:spPr>
      </p:pic>
      <p:cxnSp>
        <p:nvCxnSpPr>
          <p:cNvPr id="34" name="Straight Connector 29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7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3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1FA32-ABEA-4AC8-8D6B-68FCF12E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CVM’s Science    Showcase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9867C1-40B8-41B6-BA3F-A3E2B48A3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04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C96B49-AC76-4BC4-90EE-E0A89600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1" y="917725"/>
            <a:ext cx="3967362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Enables school staff, administrators, parents, family, and district officials to view the Engineering Design Projects 7</a:t>
            </a:r>
            <a:r>
              <a:rPr lang="en-US" sz="3200" b="1" baseline="30000" dirty="0">
                <a:solidFill>
                  <a:srgbClr val="FFFFFF"/>
                </a:solidFill>
              </a:rPr>
              <a:t>th</a:t>
            </a:r>
            <a:r>
              <a:rPr lang="en-US" sz="3200" b="1" dirty="0">
                <a:solidFill>
                  <a:srgbClr val="FFFFFF"/>
                </a:solidFill>
              </a:rPr>
              <a:t> and 8</a:t>
            </a:r>
            <a:r>
              <a:rPr lang="en-US" sz="3200" b="1" baseline="30000" dirty="0">
                <a:solidFill>
                  <a:srgbClr val="FFFFFF"/>
                </a:solidFill>
              </a:rPr>
              <a:t>th</a:t>
            </a:r>
            <a:r>
              <a:rPr lang="en-US" sz="3200" b="1" dirty="0">
                <a:solidFill>
                  <a:srgbClr val="FFFFFF"/>
                </a:solidFill>
              </a:rPr>
              <a:t> grade Science students have completed over the semester</a:t>
            </a:r>
          </a:p>
        </p:txBody>
      </p:sp>
    </p:spTree>
    <p:extLst>
      <p:ext uri="{BB962C8B-B14F-4D97-AF65-F5344CB8AC3E}">
        <p14:creationId xmlns:p14="http://schemas.microsoft.com/office/powerpoint/2010/main" val="111449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F5C20-A413-478A-9B7E-33F93176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64A10A-EF4B-4F27-86A6-9B06B545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343818"/>
            <a:ext cx="11659524" cy="5306364"/>
          </a:xfrm>
        </p:spPr>
        <p:txBody>
          <a:bodyPr/>
          <a:lstStyle/>
          <a:p>
            <a:r>
              <a:rPr lang="en-US" sz="3200" b="1" dirty="0"/>
              <a:t>7</a:t>
            </a:r>
            <a:r>
              <a:rPr lang="en-US" sz="3200" b="1" baseline="30000" dirty="0"/>
              <a:t>th</a:t>
            </a:r>
            <a:r>
              <a:rPr lang="en-US" sz="3200" b="1" dirty="0"/>
              <a:t> Grade Accelerated final Engineering Design Project is to design an invention, matching advertisement, and commercial for their product for Science Showcase</a:t>
            </a:r>
          </a:p>
          <a:p>
            <a:endParaRPr lang="en-US" sz="1000" b="1" dirty="0"/>
          </a:p>
          <a:p>
            <a:r>
              <a:rPr lang="en-US" sz="3200" b="1" dirty="0"/>
              <a:t>Students will be telling attendees about their invention. </a:t>
            </a:r>
          </a:p>
          <a:p>
            <a:pPr lvl="1"/>
            <a:r>
              <a:rPr lang="en-US" sz="2800" b="1" dirty="0"/>
              <a:t>They are required to present to at least 15 different individuals.</a:t>
            </a:r>
          </a:p>
          <a:p>
            <a:pPr lvl="1"/>
            <a:endParaRPr lang="en-US" sz="1000" b="1" dirty="0"/>
          </a:p>
          <a:p>
            <a:r>
              <a:rPr lang="en-US" sz="3200" b="1" dirty="0"/>
              <a:t>Students are required to invite their parents or a guest to attend the event to receive homework credit.</a:t>
            </a:r>
          </a:p>
          <a:p>
            <a:endParaRPr lang="en-US" sz="1000" b="1" dirty="0"/>
          </a:p>
          <a:p>
            <a:r>
              <a:rPr lang="en-US" sz="3200" b="1" dirty="0"/>
              <a:t>The Event is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one hour, </a:t>
            </a:r>
            <a:r>
              <a:rPr lang="en-US" sz="3200" b="1" dirty="0"/>
              <a:t>engineering design projects will be on display for attendees to interact with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420</Words>
  <Application>Microsoft Macintosh PowerPoint</Application>
  <PresentationFormat>Custom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Science Fair Project</vt:lpstr>
      <vt:lpstr>All GS 2 Acc students are required to turn in an approved Science Fair project.</vt:lpstr>
      <vt:lpstr>Science Fair Writing Academy</vt:lpstr>
      <vt:lpstr>Grading Timeline for First Semester</vt:lpstr>
      <vt:lpstr>Grading Timeline for Second Semester</vt:lpstr>
      <vt:lpstr>Final Grade for 2nd Semester</vt:lpstr>
      <vt:lpstr>CVM Science Showcase</vt:lpstr>
      <vt:lpstr>CVM’s Science    Showcase </vt:lpstr>
      <vt:lpstr>More Details</vt:lpstr>
      <vt:lpstr>Engineering Design Projects at the Event</vt:lpstr>
      <vt:lpstr>PowerPoint Presentation</vt:lpstr>
      <vt:lpstr>PowerPoint Presentation</vt:lpstr>
      <vt:lpstr>Students have the opportunity to practice public speaking and advocating for their product</vt:lpstr>
      <vt:lpstr>Science Showcase Layout</vt:lpstr>
      <vt:lpstr>Have more questions about the  Science Showcase or Engineering Design Projects?</vt:lpstr>
    </vt:vector>
  </TitlesOfParts>
  <Company>Sweetwater Union High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Saclauso-Caro</dc:creator>
  <cp:lastModifiedBy>Steve Rodecker</cp:lastModifiedBy>
  <cp:revision>20</cp:revision>
  <dcterms:created xsi:type="dcterms:W3CDTF">2018-08-29T23:59:16Z</dcterms:created>
  <dcterms:modified xsi:type="dcterms:W3CDTF">2018-09-19T23:01:48Z</dcterms:modified>
</cp:coreProperties>
</file>