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  <p:sldMasterId id="2147483702" r:id="rId3"/>
    <p:sldMasterId id="2147483708" r:id="rId4"/>
  </p:sldMasterIdLst>
  <p:notesMasterIdLst>
    <p:notesMasterId r:id="rId16"/>
  </p:notesMasterIdLst>
  <p:sldIdLst>
    <p:sldId id="256" r:id="rId5"/>
    <p:sldId id="2543" r:id="rId6"/>
    <p:sldId id="2545" r:id="rId7"/>
    <p:sldId id="2555" r:id="rId8"/>
    <p:sldId id="267" r:id="rId9"/>
    <p:sldId id="2548" r:id="rId10"/>
    <p:sldId id="2549" r:id="rId11"/>
    <p:sldId id="2550" r:id="rId12"/>
    <p:sldId id="2552" r:id="rId13"/>
    <p:sldId id="2546" r:id="rId14"/>
    <p:sldId id="25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FFFF"/>
    <a:srgbClr val="35465C"/>
    <a:srgbClr val="FFFF99"/>
    <a:srgbClr val="7C8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0" autoAdjust="0"/>
    <p:restoredTop sz="94548" autoAdjust="0"/>
  </p:normalViewPr>
  <p:slideViewPr>
    <p:cSldViewPr snapToGrid="0">
      <p:cViewPr varScale="1">
        <p:scale>
          <a:sx n="67" d="100"/>
          <a:sy n="67" d="100"/>
        </p:scale>
        <p:origin x="3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9CB5-D48B-4B94-AC19-FB0AF759BE87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26D2A-A9E3-4171-8133-1B4C3EACB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0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Slide (High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976" y="6731290"/>
            <a:ext cx="106307" cy="119593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26339"/>
            <a:ext cx="6299200" cy="1933575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400">
                <a:latin typeface="Verdana"/>
                <a:cs typeface="Verdana"/>
              </a:defRPr>
            </a:lvl1pPr>
            <a:lvl2pPr marL="0" indent="0">
              <a:buFont typeface="+mj-lt"/>
              <a:buNone/>
              <a:defRPr sz="1400">
                <a:latin typeface="Verdana"/>
                <a:cs typeface="Verdana"/>
              </a:defRPr>
            </a:lvl2pPr>
            <a:lvl3pPr marL="0" indent="0">
              <a:buFont typeface="+mj-lt"/>
              <a:buNone/>
              <a:defRPr sz="1400">
                <a:latin typeface="Verdana"/>
                <a:cs typeface="Verdana"/>
              </a:defRPr>
            </a:lvl3pPr>
            <a:lvl4pPr marL="0" indent="0">
              <a:buFont typeface="+mj-lt"/>
              <a:buNone/>
              <a:defRPr sz="1400">
                <a:latin typeface="Verdana"/>
                <a:cs typeface="Verdana"/>
              </a:defRPr>
            </a:lvl4pPr>
          </a:lstStyle>
          <a:p>
            <a:r>
              <a:rPr lang="en-US" dirty="0"/>
              <a:t>Presenter Name</a:t>
            </a:r>
          </a:p>
        </p:txBody>
      </p:sp>
      <p:pic>
        <p:nvPicPr>
          <p:cNvPr id="10" name="Picture 9" descr="bd_3_rgb_lbg_1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52" y="5680961"/>
            <a:ext cx="2873248" cy="117348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644691" y="6312180"/>
            <a:ext cx="8534400" cy="20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-1"/>
            <a:ext cx="12192000" cy="1796809"/>
          </a:xfrm>
          <a:prstGeom prst="rect">
            <a:avLst/>
          </a:prstGeom>
          <a:solidFill>
            <a:srgbClr val="FBB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56226"/>
            <a:ext cx="10972800" cy="1666649"/>
          </a:xfrm>
          <a:prstGeom prst="rect">
            <a:avLst/>
          </a:prstGeom>
        </p:spPr>
        <p:txBody>
          <a:bodyPr anchor="ctr"/>
          <a:lstStyle>
            <a:lvl1pPr algn="l">
              <a:defRPr sz="3200" baseline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Title (Verdana 32pt)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 flipH="1">
            <a:off x="-1" y="699567"/>
            <a:ext cx="12191999" cy="2053635"/>
            <a:chOff x="0" y="1620955"/>
            <a:chExt cx="9143999" cy="1699428"/>
          </a:xfrm>
          <a:solidFill>
            <a:schemeClr val="accent1"/>
          </a:solidFill>
        </p:grpSpPr>
        <p:sp>
          <p:nvSpPr>
            <p:cNvPr id="26" name="Isosceles Triangle 25"/>
            <p:cNvSpPr/>
            <p:nvPr userDrawn="1"/>
          </p:nvSpPr>
          <p:spPr>
            <a:xfrm rot="5400000" flipH="1">
              <a:off x="1240847" y="1028557"/>
              <a:ext cx="737756" cy="3219450"/>
            </a:xfrm>
            <a:prstGeom prst="triangle">
              <a:avLst/>
            </a:prstGeom>
            <a:solidFill>
              <a:srgbClr val="D154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7" name="Isosceles Triangle 26"/>
            <p:cNvSpPr/>
            <p:nvPr userDrawn="1"/>
          </p:nvSpPr>
          <p:spPr>
            <a:xfrm rot="16200000" flipH="1">
              <a:off x="4590648" y="-1232969"/>
              <a:ext cx="1699428" cy="7407275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8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823882"/>
            <a:ext cx="10972800" cy="2870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6707"/>
            <a:ext cx="10972800" cy="16666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Section divider (Verdana 32pt)</a:t>
            </a:r>
          </a:p>
        </p:txBody>
      </p:sp>
      <p:pic>
        <p:nvPicPr>
          <p:cNvPr id="6" name="Picture 5" descr="bd_1bw_rgb_d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39" y="6071728"/>
            <a:ext cx="1914144" cy="78638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644691" y="6438278"/>
            <a:ext cx="8534400" cy="20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rgbClr val="FFFFFF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252023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823882"/>
            <a:ext cx="10972800" cy="2870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6707"/>
            <a:ext cx="10972800" cy="16666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Section divider (Verdana 32pt)</a:t>
            </a:r>
          </a:p>
        </p:txBody>
      </p:sp>
      <p:pic>
        <p:nvPicPr>
          <p:cNvPr id="6" name="Picture 5" descr="bd_1bw_rgb_d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39" y="6071728"/>
            <a:ext cx="1914144" cy="78638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644691" y="6438278"/>
            <a:ext cx="8534400" cy="20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rgbClr val="FFFFFF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252023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losing Slide (High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0" y="6247643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d_3_rgb_lbg_1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52" y="5680961"/>
            <a:ext cx="2873248" cy="117348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44691" y="6312180"/>
            <a:ext cx="8534400" cy="20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56226"/>
            <a:ext cx="10972800" cy="1666649"/>
          </a:xfrm>
          <a:prstGeom prst="rect">
            <a:avLst/>
          </a:prstGeom>
        </p:spPr>
        <p:txBody>
          <a:bodyPr anchor="ctr"/>
          <a:lstStyle>
            <a:lvl1pPr algn="l">
              <a:defRPr sz="3200" baseline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Title (Verdana 32pt)</a:t>
            </a:r>
          </a:p>
        </p:txBody>
      </p:sp>
      <p:sp>
        <p:nvSpPr>
          <p:cNvPr id="21" name="Rectangle 20"/>
          <p:cNvSpPr/>
          <p:nvPr userDrawn="1"/>
        </p:nvSpPr>
        <p:spPr>
          <a:xfrm flipH="1">
            <a:off x="0" y="0"/>
            <a:ext cx="12192000" cy="1868970"/>
          </a:xfrm>
          <a:prstGeom prst="rect">
            <a:avLst/>
          </a:prstGeom>
          <a:solidFill>
            <a:srgbClr val="FBB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1" y="699567"/>
            <a:ext cx="12191999" cy="2053635"/>
            <a:chOff x="0" y="1620955"/>
            <a:chExt cx="9143999" cy="1699428"/>
          </a:xfrm>
          <a:solidFill>
            <a:schemeClr val="accent1"/>
          </a:solidFill>
        </p:grpSpPr>
        <p:sp>
          <p:nvSpPr>
            <p:cNvPr id="23" name="Isosceles Triangle 22"/>
            <p:cNvSpPr/>
            <p:nvPr userDrawn="1"/>
          </p:nvSpPr>
          <p:spPr>
            <a:xfrm rot="5400000" flipH="1">
              <a:off x="1240847" y="1028557"/>
              <a:ext cx="737756" cy="3219450"/>
            </a:xfrm>
            <a:prstGeom prst="triangle">
              <a:avLst/>
            </a:prstGeom>
            <a:solidFill>
              <a:srgbClr val="D154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16200000" flipH="1">
              <a:off x="4590648" y="-1232969"/>
              <a:ext cx="1699428" cy="7407275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29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731290"/>
            <a:ext cx="106307" cy="119593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731290"/>
            <a:ext cx="106307" cy="119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B063-F61A-4869-9CF5-4C355C468F6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77B-034E-449A-B679-4860D0FF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7141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2" y="0"/>
            <a:ext cx="9362252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861" y="6198898"/>
            <a:ext cx="26784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To infinity ad beyond!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725074" y="233465"/>
            <a:ext cx="285345" cy="899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664053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IG-BrandDo1usNSM16PPTtemp-21074-d2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7141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2" y="0"/>
            <a:ext cx="9362252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d_3_rgb_lbg_1_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824439" y="6235581"/>
            <a:ext cx="3553428" cy="206131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rgbClr val="404040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9737124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075905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621" y="6731001"/>
            <a:ext cx="105833" cy="12065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" baseline="300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62C2EF-09FC-1B4A-A159-9CAEDD52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24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image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387867" cy="4094317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3369" y="1600201"/>
            <a:ext cx="5389033" cy="40943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203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397141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644691" y="6438278"/>
            <a:ext cx="8534400" cy="20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pic>
        <p:nvPicPr>
          <p:cNvPr id="6" name="Picture 5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39" y="6073540"/>
            <a:ext cx="1914144" cy="786384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0" y="6247643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rgbClr val="8C8C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EB43C4-7051-7042-93B5-8C0653444BA6}" type="slidenum">
              <a:rPr lang="en-US" sz="600" smtClean="0"/>
              <a:pPr/>
              <a:t>‹#›</a:t>
            </a:fld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7694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 with image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387867" cy="4094317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3369" y="1600201"/>
            <a:ext cx="5389033" cy="40943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6596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image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387867" cy="5040628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3369" y="1600201"/>
            <a:ext cx="5389033" cy="50406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69718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661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196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621" y="6731001"/>
            <a:ext cx="105833" cy="12065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" baseline="300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B375D7-6529-8549-B0CF-29A1AD2FD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6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171699" y="-1"/>
            <a:ext cx="4020301" cy="288036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171699" y="2830515"/>
            <a:ext cx="4020301" cy="283051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8229600" cy="5661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7051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171699" y="1"/>
            <a:ext cx="4020301" cy="3429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171699" y="3429000"/>
            <a:ext cx="4020301" cy="34747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29600" cy="69037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65621" y="6731001"/>
            <a:ext cx="105833" cy="12065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" baseline="300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DAFE57-AFBA-B343-833B-734A3F17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4207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01259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98628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 typeface="Arial"/>
              <a:buNone/>
              <a:defRPr sz="15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214313" indent="-214313"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2pPr>
            <a:lvl3pPr marL="556022" indent="-171450">
              <a:buFont typeface="Lucida Grande"/>
              <a:buChar char="–"/>
              <a:defRPr sz="1200">
                <a:solidFill>
                  <a:schemeClr val="tx1"/>
                </a:solidFill>
                <a:latin typeface="Verdana"/>
                <a:cs typeface="Verdana"/>
              </a:defRPr>
            </a:lvl3pPr>
            <a:lvl4pPr marL="860822" indent="-171450">
              <a:buFont typeface="Arial"/>
              <a:buChar char="•"/>
              <a:defRPr sz="900">
                <a:solidFill>
                  <a:schemeClr val="tx1"/>
                </a:solidFill>
                <a:latin typeface="Verdana"/>
                <a:cs typeface="Verdana"/>
              </a:defRPr>
            </a:lvl4pPr>
            <a:lvl5pPr marL="1200150" indent="-171450">
              <a:buFont typeface="Arial"/>
              <a:buChar char="–"/>
              <a:defRPr sz="788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46888"/>
            <a:ext cx="10972800" cy="1088136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27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0924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5100145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2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defRPr sz="1050"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 sz="900">
                <a:solidFill>
                  <a:schemeClr val="tx1"/>
                </a:solidFill>
                <a:latin typeface="Verdana"/>
                <a:cs typeface="Verdana"/>
              </a:defRPr>
            </a:lvl3pPr>
            <a:lvl4pPr>
              <a:defRPr sz="788">
                <a:solidFill>
                  <a:schemeClr val="tx1"/>
                </a:solidFill>
                <a:latin typeface="Verdana"/>
                <a:cs typeface="Verdana"/>
              </a:defRPr>
            </a:lvl4pPr>
            <a:lvl5pPr>
              <a:defRPr sz="75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46888"/>
            <a:ext cx="10972800" cy="1088136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27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905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3" y="1600201"/>
            <a:ext cx="5361628" cy="4883484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 typeface="Arial"/>
              <a:buNone/>
              <a:defRPr sz="15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214313" indent="-214313"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2pPr>
            <a:lvl3pPr marL="556022" indent="-171450">
              <a:buFont typeface="Lucida Grande"/>
              <a:buChar char="–"/>
              <a:defRPr sz="1200">
                <a:solidFill>
                  <a:schemeClr val="tx1"/>
                </a:solidFill>
                <a:latin typeface="Verdana"/>
                <a:cs typeface="Verdana"/>
              </a:defRPr>
            </a:lvl3pPr>
            <a:lvl4pPr marL="860822" indent="-171450">
              <a:buFont typeface="Arial"/>
              <a:buChar char="•"/>
              <a:defRPr sz="900">
                <a:solidFill>
                  <a:schemeClr val="tx1"/>
                </a:solidFill>
                <a:latin typeface="Verdana"/>
                <a:cs typeface="Verdana"/>
              </a:defRPr>
            </a:lvl4pPr>
            <a:lvl5pPr marL="1200150" indent="-171450">
              <a:buFont typeface="Arial"/>
              <a:buChar char="–"/>
              <a:defRPr sz="788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46888"/>
            <a:ext cx="10972800" cy="1088136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27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193369" y="1600201"/>
            <a:ext cx="5389033" cy="48834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76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5075905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976" y="6731290"/>
            <a:ext cx="106307" cy="119593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92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716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171699" y="-1"/>
            <a:ext cx="4020301" cy="3429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171699" y="3429002"/>
            <a:ext cx="4020301" cy="3429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990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image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5387867" cy="4094317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193366" y="1600201"/>
            <a:ext cx="5389033" cy="40943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644691" y="6438278"/>
            <a:ext cx="8534400" cy="20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pic>
        <p:nvPicPr>
          <p:cNvPr id="7" name="Picture 6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39" y="6073540"/>
            <a:ext cx="1914144" cy="786384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0" y="6247643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rgbClr val="8C8C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EB43C4-7051-7042-93B5-8C0653444BA6}" type="slidenum">
              <a:rPr lang="en-US" sz="600" smtClean="0"/>
              <a:pPr/>
              <a:t>‹#›</a:t>
            </a:fld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6198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image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5387867" cy="5040628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193366" y="1600200"/>
            <a:ext cx="5389033" cy="50406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60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661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644691" y="6438278"/>
            <a:ext cx="8534400" cy="20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pic>
        <p:nvPicPr>
          <p:cNvPr id="5" name="Picture 4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39" y="6073540"/>
            <a:ext cx="1914144" cy="786384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0" y="6247643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rgbClr val="8C8C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EB43C4-7051-7042-93B5-8C0653444BA6}" type="slidenum">
              <a:rPr lang="en-US" sz="600" smtClean="0"/>
              <a:pPr/>
              <a:t>‹#›</a:t>
            </a:fld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71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976" y="6731290"/>
            <a:ext cx="106307" cy="119593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171699" y="-1"/>
            <a:ext cx="4020301" cy="288036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171699" y="2830514"/>
            <a:ext cx="4020301" cy="283051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644691" y="6438278"/>
            <a:ext cx="8534400" cy="20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pic>
        <p:nvPicPr>
          <p:cNvPr id="8" name="Picture 7" descr="bd_3_rgb_lbg_1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39" y="6073540"/>
            <a:ext cx="1914144" cy="786384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0" y="6247643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rgbClr val="8C8C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EB43C4-7051-7042-93B5-8C0653444BA6}" type="slidenum">
              <a:rPr lang="en-US" sz="600" smtClean="0"/>
              <a:pPr/>
              <a:t>‹#›</a:t>
            </a:fld>
            <a:endParaRPr lang="en-US" sz="600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8229600" cy="5661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0875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171699" y="1"/>
            <a:ext cx="4020301" cy="3429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171699" y="3429000"/>
            <a:ext cx="4020301" cy="34747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65976" y="6731290"/>
            <a:ext cx="106307" cy="119593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29600" cy="69037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51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28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_3_rgb_lbg_1_0.png">
            <a:extLst>
              <a:ext uri="{FF2B5EF4-FFF2-40B4-BE49-F238E27FC236}">
                <a16:creationId xmlns:a16="http://schemas.microsoft.com/office/drawing/2014/main" id="{01DECDD5-DF9E-4289-80D1-354002CF1E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/>
  </p:transition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731291"/>
            <a:ext cx="106307" cy="119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bd_3_rgb_lbg_1_0.png">
            <a:extLst>
              <a:ext uri="{FF2B5EF4-FFF2-40B4-BE49-F238E27FC236}">
                <a16:creationId xmlns:a16="http://schemas.microsoft.com/office/drawing/2014/main" id="{7474C4CF-A270-45CC-938D-8D96F642B2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ransition>
    <p:fade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D9C7-BD97-4C6D-B915-F4ABD546B90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EB73-E218-4CF4-8245-6A02374E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65th_Special_Awards.pptx" TargetMode="Externa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7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jp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F8DC05E-30B9-4B74-8D19-F228BBB44127}"/>
              </a:ext>
            </a:extLst>
          </p:cNvPr>
          <p:cNvSpPr txBox="1">
            <a:spLocks noChangeArrowheads="1"/>
          </p:cNvSpPr>
          <p:nvPr/>
        </p:nvSpPr>
        <p:spPr>
          <a:xfrm>
            <a:off x="1467707" y="537616"/>
            <a:ext cx="8878983" cy="4522064"/>
          </a:xfrm>
          <a:prstGeom prst="rect">
            <a:avLst/>
          </a:prstGeom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  <a:alpha val="95000"/>
                  </a:srgb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68th Annual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  <a:alpha val="95000"/>
                  </a:srgb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San Diego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  <a:alpha val="95000"/>
                  </a:srgb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&amp; Engineering Fair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50" normalizeH="0" baseline="0" noProof="0" dirty="0">
              <a:ln w="15875">
                <a:solidFill>
                  <a:srgbClr val="CC0000"/>
                </a:solidFill>
                <a:prstDash val="solid"/>
              </a:ln>
              <a:solidFill>
                <a:srgbClr val="ED7D31">
                  <a:lumMod val="60000"/>
                  <a:lumOff val="4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200" b="1" spc="50" dirty="0">
                <a:ln w="15875">
                  <a:solidFill>
                    <a:srgbClr val="70AD47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Awards Ceremony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50" normalizeH="0" baseline="0" noProof="0" dirty="0">
              <a:ln w="15875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>
                  <a:alpha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spc="50" dirty="0">
                <a:ln w="15875">
                  <a:solidFill>
                    <a:srgbClr val="70AD47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17</a:t>
            </a:r>
            <a:r>
              <a:rPr lang="en-US" sz="3600" b="1" spc="50" baseline="30000" dirty="0">
                <a:ln w="15875">
                  <a:solidFill>
                    <a:srgbClr val="70AD47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600" b="1" spc="50" dirty="0">
                <a:ln w="15875">
                  <a:solidFill>
                    <a:srgbClr val="70AD47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2022</a:t>
            </a:r>
            <a:endParaRPr kumimoji="0" lang="en-US" sz="3600" b="1" i="0" u="none" strike="noStrike" kern="1200" cap="none" spc="50" normalizeH="0" baseline="0" noProof="0" dirty="0">
              <a:ln w="15875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>
                  <a:alpha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1" i="0" u="none" strike="noStrike" kern="1200" cap="none" spc="50" normalizeH="0" baseline="0" noProof="0" dirty="0">
              <a:ln w="15875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>
                  <a:alpha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50" normalizeH="0" baseline="0" noProof="0" dirty="0">
              <a:ln w="13500">
                <a:solidFill>
                  <a:srgbClr val="CC0000"/>
                </a:solidFill>
                <a:prstDash val="solid"/>
              </a:ln>
              <a:solidFill>
                <a:srgbClr val="ED7D31">
                  <a:lumMod val="60000"/>
                  <a:lumOff val="4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8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9C12C8F-465A-4F90-BECD-972F77B8C062}"/>
              </a:ext>
            </a:extLst>
          </p:cNvPr>
          <p:cNvSpPr txBox="1"/>
          <p:nvPr/>
        </p:nvSpPr>
        <p:spPr>
          <a:xfrm>
            <a:off x="2540545" y="1225689"/>
            <a:ext cx="71109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Introduction 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of 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Awards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5D662-5B7C-4119-8E9E-B2A620F44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149441"/>
            <a:ext cx="1066949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006DD-AE3F-43DF-A4D3-19300E981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5" y="411082"/>
            <a:ext cx="1066949" cy="2029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A5F01-62AE-E449-B2A4-97EF8EF5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64" y="365125"/>
            <a:ext cx="9914936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Pickup Days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60154-E926-4247-BF51-EBD30DFF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864" y="1825625"/>
            <a:ext cx="9914936" cy="435133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No mailing of awards</a:t>
            </a:r>
          </a:p>
          <a:p>
            <a:r>
              <a:rPr lang="en-US" sz="3600" dirty="0">
                <a:solidFill>
                  <a:schemeClr val="bg1"/>
                </a:solidFill>
              </a:rPr>
              <a:t>Pick up awards on Friday from 3:00pm – 6:00pm, Saturday 10:00am – 1:00pm, and Sunday from 12:00pm – 3:00pm at Balboa Park Activities Center (BPAC)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Pre-ordered T-Shirts can be picked up with award</a:t>
            </a:r>
          </a:p>
          <a:p>
            <a:r>
              <a:rPr lang="en-US" sz="3600" dirty="0">
                <a:solidFill>
                  <a:schemeClr val="bg1"/>
                </a:solidFill>
              </a:rPr>
              <a:t>Showcase is available on </a:t>
            </a:r>
            <a:r>
              <a:rPr lang="en-US" sz="3600" dirty="0" err="1">
                <a:solidFill>
                  <a:schemeClr val="bg1"/>
                </a:solidFill>
              </a:rPr>
              <a:t>zFairs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Additional Awards information will be available on the GSDSEF website Sunday</a:t>
            </a:r>
          </a:p>
        </p:txBody>
      </p:sp>
    </p:spTree>
    <p:extLst>
      <p:ext uri="{BB962C8B-B14F-4D97-AF65-F5344CB8AC3E}">
        <p14:creationId xmlns:p14="http://schemas.microsoft.com/office/powerpoint/2010/main" val="1529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43D1E0-64B6-4FC6-A8A0-DDE701639E5A}"/>
              </a:ext>
            </a:extLst>
          </p:cNvPr>
          <p:cNvSpPr txBox="1"/>
          <p:nvPr/>
        </p:nvSpPr>
        <p:spPr>
          <a:xfrm>
            <a:off x="1991392" y="3898991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Introduction of Keynote Speaker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12C8F-465A-4F90-BECD-972F77B8C062}"/>
              </a:ext>
            </a:extLst>
          </p:cNvPr>
          <p:cNvSpPr txBox="1"/>
          <p:nvPr/>
        </p:nvSpPr>
        <p:spPr>
          <a:xfrm>
            <a:off x="1956778" y="569285"/>
            <a:ext cx="7735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Welcome to the 68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Annual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Greater San Diego Science &amp; Engineering Fair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Virtual Awards Ceremony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March 17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, 2022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C0B51-7F84-4C94-B3F3-9B25A149C2B0}"/>
              </a:ext>
            </a:extLst>
          </p:cNvPr>
          <p:cNvSpPr txBox="1"/>
          <p:nvPr/>
        </p:nvSpPr>
        <p:spPr>
          <a:xfrm>
            <a:off x="1991392" y="5122636"/>
            <a:ext cx="334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Steve Rodecker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535EF-02DF-40CD-9C6B-9E6EFF07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149441"/>
            <a:ext cx="1066949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69E363-739D-4E5D-8580-41FF7CE227F8}"/>
              </a:ext>
            </a:extLst>
          </p:cNvPr>
          <p:cNvSpPr txBox="1"/>
          <p:nvPr/>
        </p:nvSpPr>
        <p:spPr>
          <a:xfrm>
            <a:off x="2627038" y="85833"/>
            <a:ext cx="70912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Sponsors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48A8F075-AF3E-4FAD-8705-47C806FF82D4}"/>
              </a:ext>
            </a:extLst>
          </p:cNvPr>
          <p:cNvSpPr/>
          <p:nvPr/>
        </p:nvSpPr>
        <p:spPr>
          <a:xfrm>
            <a:off x="66260" y="702367"/>
            <a:ext cx="12030593" cy="5921717"/>
          </a:xfrm>
          <a:prstGeom prst="hexagon">
            <a:avLst/>
          </a:prstGeom>
          <a:solidFill>
            <a:schemeClr val="bg1"/>
          </a:solidFill>
          <a:ln w="79375">
            <a:solidFill>
              <a:srgbClr val="FFC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5A44B-E3D0-4FC0-8A13-3CAAE2F0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92" y="5452556"/>
            <a:ext cx="3468962" cy="908726"/>
          </a:xfrm>
          <a:prstGeom prst="rect">
            <a:avLst/>
          </a:prstGeom>
          <a:noFill/>
          <a:ln w="539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CF21D2-6F0F-4B0F-AD58-992A501F8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149441"/>
            <a:ext cx="1066949" cy="20291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4721A6-E984-4C06-AE36-616B02BCF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07" y="990190"/>
            <a:ext cx="2098992" cy="9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929A6F-5D92-4B44-ADCE-27D1F912A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18" y="2198221"/>
            <a:ext cx="4271558" cy="40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26A57F-6421-4E7C-AA26-0BFDB2B83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45" y="2245656"/>
            <a:ext cx="2362010" cy="86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75332C-1A42-49EE-86C1-A51318118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55" y="2455002"/>
            <a:ext cx="2987625" cy="53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903EB6-114E-4301-A7A7-C3707C2FB5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55" y="4425247"/>
            <a:ext cx="1368425" cy="37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5583F3-E14E-429E-B9B7-6A0D82538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23" y="3718545"/>
            <a:ext cx="2218498" cy="33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0D6223-CA62-46B9-A7CA-E340F1C612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49" y="3831431"/>
            <a:ext cx="1588417" cy="30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09D4CE9-EAC2-48CF-8568-B2851A5E2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74" y="4594304"/>
            <a:ext cx="1028780" cy="43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F2B7ABA-DE68-442F-A5F0-529D2700D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66" y="6117505"/>
            <a:ext cx="1454785" cy="36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5FAEDAF-6D67-46B0-AB10-CF9A00EB61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42" y="3763982"/>
            <a:ext cx="1588417" cy="44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2DF728E-DE50-47B1-95BF-3E2A1923A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07" y="4457084"/>
            <a:ext cx="1403995" cy="60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51E63F-5992-414B-9259-CAE0B32B7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6" y="4590027"/>
            <a:ext cx="732427" cy="5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B1C0B2-A31E-420A-AFF7-D9C0CFC48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39" y="5074160"/>
            <a:ext cx="749315" cy="87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FDB16B-03AE-46A4-9A33-BB4C4BB420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7" y="5063216"/>
            <a:ext cx="758969" cy="86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50A930-3682-42A0-A65F-D9D40E8D1B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278" y="3629734"/>
            <a:ext cx="2228656" cy="5742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C423DF-BD74-4B87-8F85-7F912B2724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758" y="5809469"/>
            <a:ext cx="716210" cy="60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3EC7CF7-71C6-4259-A2C7-8530FAA69E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171" y="5726555"/>
            <a:ext cx="1130814" cy="67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AAC459D-A6BA-4F54-B42C-3710294FC8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720" y="4959467"/>
            <a:ext cx="594430" cy="60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Taiwanese American Community Center of San Diego - Home | Facebook">
            <a:extLst>
              <a:ext uri="{FF2B5EF4-FFF2-40B4-BE49-F238E27FC236}">
                <a16:creationId xmlns:a16="http://schemas.microsoft.com/office/drawing/2014/main" id="{E91F2CEA-E106-429A-A390-6080D9FA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43" y="4434492"/>
            <a:ext cx="654313" cy="6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E73A51-2490-4AF8-BE8A-E66A3E0EAE3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32" y="2870661"/>
            <a:ext cx="2707228" cy="7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43D1E0-64B6-4FC6-A8A0-DDE701639E5A}"/>
              </a:ext>
            </a:extLst>
          </p:cNvPr>
          <p:cNvSpPr txBox="1"/>
          <p:nvPr/>
        </p:nvSpPr>
        <p:spPr>
          <a:xfrm>
            <a:off x="2665762" y="4276181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Director’s Remarks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12C8F-465A-4F90-BECD-972F77B8C062}"/>
              </a:ext>
            </a:extLst>
          </p:cNvPr>
          <p:cNvSpPr txBox="1"/>
          <p:nvPr/>
        </p:nvSpPr>
        <p:spPr>
          <a:xfrm>
            <a:off x="2665762" y="483941"/>
            <a:ext cx="64496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Welcome to the 68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Annual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Greater San Diego Science &amp; Engineering Fair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Awards Ceremony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March 17, 2022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C0B51-7F84-4C94-B3F3-9B25A149C2B0}"/>
              </a:ext>
            </a:extLst>
          </p:cNvPr>
          <p:cNvSpPr txBox="1"/>
          <p:nvPr/>
        </p:nvSpPr>
        <p:spPr>
          <a:xfrm>
            <a:off x="2665762" y="5636986"/>
            <a:ext cx="334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Steve Rodecker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EEDE9-1537-423D-84E0-05FCCE82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149441"/>
            <a:ext cx="1066949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3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FA6BC-CCAF-4ED0-9526-3C167156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149441"/>
            <a:ext cx="1066949" cy="2029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9E363-739D-4E5D-8580-41FF7CE227F8}"/>
              </a:ext>
            </a:extLst>
          </p:cNvPr>
          <p:cNvSpPr txBox="1"/>
          <p:nvPr/>
        </p:nvSpPr>
        <p:spPr>
          <a:xfrm>
            <a:off x="1328928" y="271361"/>
            <a:ext cx="1058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Thanks and Gratitude to the Management Committee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E88CF-3171-417A-82CA-9C7DAC1FA6B9}"/>
              </a:ext>
            </a:extLst>
          </p:cNvPr>
          <p:cNvSpPr txBox="1"/>
          <p:nvPr/>
        </p:nvSpPr>
        <p:spPr>
          <a:xfrm>
            <a:off x="161407" y="915126"/>
            <a:ext cx="11869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FFCC99"/>
                </a:solidFill>
                <a:ea typeface="Verdana" panose="020B0604030504040204" pitchFamily="34" charset="0"/>
              </a:rPr>
              <a:t>BOARD OF DIRECTORS: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Dr. Earl Williams, Naval Information Warfare Systems Command, GSDSEF Board President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Mrs. Vickie Driver,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Zim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 Biosciences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Dr. Donna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Kritz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-Silverstein, UCSD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Mr. William Proffer, Leidos, retired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Mr. Sam Ferguson, University of Georgia Graduate School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D81A2-7C1C-45A5-B687-49D3CBE762F4}"/>
              </a:ext>
            </a:extLst>
          </p:cNvPr>
          <p:cNvSpPr txBox="1"/>
          <p:nvPr/>
        </p:nvSpPr>
        <p:spPr>
          <a:xfrm>
            <a:off x="13252" y="2731008"/>
            <a:ext cx="1215542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CC99"/>
                </a:solidFill>
                <a:latin typeface="Century Gothic" panose="020B0502020202020204" pitchFamily="34" charset="0"/>
              </a:rPr>
              <a:t>MANAGEMENT COMMITTEE:</a:t>
            </a:r>
          </a:p>
          <a:p>
            <a:endParaRPr lang="en-US" sz="2000" u="sng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Steve Rodecker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Fair Director 	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 	</a:t>
            </a:r>
            <a:r>
              <a:rPr lang="en-US" sz="16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Sany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Zakharia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Treasurer, Fundraising </a:t>
            </a: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	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Vickie Driver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Judging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Earl Williams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Grand Award Judging, Tech    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Rose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Armour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Screening Coord 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Dale Clarke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Technology/Website       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Sejal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Pabari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Professional Societies       </a:t>
            </a:r>
          </a:p>
          <a:p>
            <a:endParaRPr lang="en-US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Sam Ferguson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Awards AV        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Douglas Smith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Hospitality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  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True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Xiong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Volunteers </a:t>
            </a:r>
          </a:p>
          <a:p>
            <a:endParaRPr lang="en-US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Jessica Ullyot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Screening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Store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Donna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Kritz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-Silverstein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Screening 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Laura McWilliams,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Screening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                        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William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Proffer    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    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Diane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Vermeulen      </a:t>
            </a:r>
            <a:r>
              <a:rPr lang="en-US" sz="2000" dirty="0">
                <a:solidFill>
                  <a:srgbClr val="FFCC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    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Hal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Slater</a:t>
            </a: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ext, letter&#10;&#10;Description automatically generated">
            <a:extLst>
              <a:ext uri="{FF2B5EF4-FFF2-40B4-BE49-F238E27FC236}">
                <a16:creationId xmlns:a16="http://schemas.microsoft.com/office/drawing/2014/main" id="{38B379EB-50BF-4D82-A26B-DC6B5B15F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39" y="1863146"/>
            <a:ext cx="7285383" cy="4098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9E363-739D-4E5D-8580-41FF7CE227F8}"/>
              </a:ext>
            </a:extLst>
          </p:cNvPr>
          <p:cNvSpPr txBox="1"/>
          <p:nvPr/>
        </p:nvSpPr>
        <p:spPr>
          <a:xfrm>
            <a:off x="2627038" y="271361"/>
            <a:ext cx="70912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Thanks and Gratitude to the Teachers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B33B167-104E-4FBA-B70C-14D145363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149441"/>
            <a:ext cx="1066949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, outdoor, clipart&#10;&#10;Description automatically generated">
            <a:extLst>
              <a:ext uri="{FF2B5EF4-FFF2-40B4-BE49-F238E27FC236}">
                <a16:creationId xmlns:a16="http://schemas.microsoft.com/office/drawing/2014/main" id="{9E7F76DE-1838-4CF3-AA29-ABB710B91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83"/>
            <a:ext cx="12200502" cy="45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B530A2-351F-B24E-BACD-6E1AF1913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537B3D9-72E4-E842-8E2D-5E1B3D40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934720"/>
            <a:ext cx="7493508" cy="41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69E363-739D-4E5D-8580-41FF7CE227F8}"/>
              </a:ext>
            </a:extLst>
          </p:cNvPr>
          <p:cNvSpPr txBox="1"/>
          <p:nvPr/>
        </p:nvSpPr>
        <p:spPr>
          <a:xfrm>
            <a:off x="1518557" y="234244"/>
            <a:ext cx="70912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Earl Williams</a:t>
            </a:r>
          </a:p>
          <a:p>
            <a:r>
              <a:rPr lang="en-US" sz="2200" b="1" i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GSDSEF Board of Directors, President</a:t>
            </a:r>
          </a:p>
          <a:p>
            <a:r>
              <a:rPr lang="en-US" sz="2200" i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Information Warfare Systems Command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172311-9216-9B4B-84EE-DB97F247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6" y="2339968"/>
            <a:ext cx="4832914" cy="3737956"/>
          </a:xfrm>
          <a:prstGeom prst="rect">
            <a:avLst/>
          </a:prstGeom>
        </p:spPr>
      </p:pic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791F95E-4DCA-8C4D-9010-220181C6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6076"/>
            <a:ext cx="5352158" cy="3784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9F1CCE-7AEB-4B8E-9BCF-1D9704C1F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149441"/>
            <a:ext cx="1066949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BD-PPT-Template-4x3-Internal-Blue-Angles-High-Position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610B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cience Fair--BD info [Read-Only]" id="{A0F37C24-7B63-4023-960F-6A65AD037D92}" vid="{AB5A1A9A-53CB-4579-A312-C659641FFA9E}"/>
    </a:ext>
  </a:extLst>
</a:theme>
</file>

<file path=ppt/theme/theme2.xml><?xml version="1.0" encoding="utf-8"?>
<a:theme xmlns:a="http://schemas.openxmlformats.org/drawingml/2006/main" name="BD-PPT-16x9-Internal-BlueAngles-LevelTwo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610B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slides (No logo)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600" dirty="0" smtClean="0">
            <a:solidFill>
              <a:schemeClr val="lt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306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Lucida Grande</vt:lpstr>
      <vt:lpstr>Tahoma</vt:lpstr>
      <vt:lpstr>Verdana</vt:lpstr>
      <vt:lpstr>BD-PPT-Template-4x3-Internal-Blue-Angles-High-Position</vt:lpstr>
      <vt:lpstr>BD-PPT-16x9-Internal-BlueAngles-LevelTwo</vt:lpstr>
      <vt:lpstr>Content slides (No logo)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Pickup 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Jelen Rodecker</dc:creator>
  <cp:lastModifiedBy>Jelen Rodecker</cp:lastModifiedBy>
  <cp:revision>74</cp:revision>
  <dcterms:created xsi:type="dcterms:W3CDTF">2018-03-11T02:17:53Z</dcterms:created>
  <dcterms:modified xsi:type="dcterms:W3CDTF">2022-03-24T18:34:52Z</dcterms:modified>
</cp:coreProperties>
</file>